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embeddedFontLst>
    <p:embeddedFont>
      <p:font typeface="Old Standard TT" panose="020B0604020202020204" charset="0"/>
      <p:regular r:id="rId30"/>
      <p:bold r:id="rId31"/>
      <p: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7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463477dc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463477dc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463477dc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463477dc5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463477dc5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463477dc5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463477dc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463477dc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463477dc5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463477dc5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4679ace7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4679ace7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463477dc5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463477dc5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463477dc5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463477dc5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463477dc5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463477dc5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463477dc5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463477dc5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fc34ecbb2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fc34ecbb2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463477dc5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463477dc5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463477dc5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463477dc5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463477dc5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463477dc5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463477dc5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463477dc5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463477dc5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463477dc5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463477dc5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463477dc5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463477dc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463477dc5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463477dc5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463477dc5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4679ace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4679ace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fc34ecbb2_0_1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fc34ecbb2_0_1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377fc7ec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377fc7ec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463477dc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463477dc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463477dc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463477dc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463477dc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463477dc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463477dc5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463477dc5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Amanda Grissom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 Presentation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Production Needs</a:t>
            </a:r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Props</a:t>
            </a: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Notebook and pencil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Fruit (broken jars)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Dirty towels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Unwashed pans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Bread set and loaf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Cherries in a jar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Rag for the table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Sewing basket with quilt pieces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Bird cage with a broken door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Fancy box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Production Needs</a:t>
            </a:r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Costumes</a:t>
            </a:r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Winter apparel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Coat with large pockets for Mrs. Hale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Clothes to gather for Mrs. Wright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Apron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Shawl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Fur tippet for Mrs. Peters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Production Needs</a:t>
            </a:r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Sound</a:t>
            </a:r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Squeaking rocking chair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Wind?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Footsteps above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Stove sounds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Production Needs</a:t>
            </a:r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Lighting</a:t>
            </a:r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Gobo for window?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Dreary, cold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Long shadows - late afternoon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Woman’s Honor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Susan Glaspell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Thematic Statement</a:t>
            </a:r>
            <a:endParaRPr/>
          </a:p>
        </p:txBody>
      </p:sp>
      <p:sp>
        <p:nvSpPr>
          <p:cNvPr id="150" name="Google Shape;150;p2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In </a:t>
            </a:r>
            <a:r>
              <a:rPr lang="en" i="1"/>
              <a:t>Woman’s Honor </a:t>
            </a:r>
            <a:r>
              <a:rPr lang="en"/>
              <a:t>by Susan Glaspell, Glaspell addresses the topic of woman’s honor; she demonstrates that woman’s honor is a concept, not a reality, that has so much unnecessary value placed on it, that it can be ridiculous at best, and ruin lives at worst.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Central Production Metaphor</a:t>
            </a:r>
            <a:endParaRPr/>
          </a:p>
        </p:txBody>
      </p:sp>
      <p:sp>
        <p:nvSpPr>
          <p:cNvPr id="156" name="Google Shape;156;p28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Woman’s Honor </a:t>
            </a:r>
            <a:r>
              <a:rPr lang="en"/>
              <a:t>is a straightjacket that tightens every time it is struggled against.</a:t>
            </a:r>
            <a:endParaRPr/>
          </a:p>
        </p:txBody>
      </p:sp>
      <p:sp>
        <p:nvSpPr>
          <p:cNvPr id="157" name="Google Shape;157;p28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Wallace is held prisoner because of it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women feel trapped by it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More and more women come as Wallace urges them to leave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9" descr="Straightjacket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299" y="187350"/>
            <a:ext cx="2686600" cy="413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9"/>
          <p:cNvSpPr txBox="1"/>
          <p:nvPr/>
        </p:nvSpPr>
        <p:spPr>
          <a:xfrm>
            <a:off x="526275" y="4466050"/>
            <a:ext cx="3433800" cy="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Old Standard TT"/>
                <a:ea typeface="Old Standard TT"/>
                <a:cs typeface="Old Standard TT"/>
                <a:sym typeface="Old Standard TT"/>
              </a:rPr>
              <a:t>http://www.hat-archive.com/houdin~3bsj.jpg</a:t>
            </a:r>
            <a:endParaRPr sz="12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64" name="Google Shape;164;p29" descr="Straightjacket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4365" y="878125"/>
            <a:ext cx="2814934" cy="409312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9"/>
          <p:cNvSpPr txBox="1"/>
          <p:nvPr/>
        </p:nvSpPr>
        <p:spPr>
          <a:xfrm>
            <a:off x="4622250" y="339750"/>
            <a:ext cx="43113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Old Standard TT"/>
                <a:ea typeface="Old Standard TT"/>
                <a:cs typeface="Old Standard TT"/>
                <a:sym typeface="Old Standard TT"/>
              </a:rPr>
              <a:t>https://s-media-cache-ak0.pinimg.com/736x/8f/50/2d/8f502d1be8187f7468f25994ff40f431--harry-houdini-trap-door.jpg</a:t>
            </a:r>
            <a:endParaRPr sz="12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66" name="Google Shape;166;p29"/>
          <p:cNvSpPr txBox="1"/>
          <p:nvPr/>
        </p:nvSpPr>
        <p:spPr>
          <a:xfrm>
            <a:off x="3484350" y="2229050"/>
            <a:ext cx="2175300" cy="7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Done willingly</a:t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0" descr="Straightjacket3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6600" y="106275"/>
            <a:ext cx="2688650" cy="439575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0"/>
          <p:cNvSpPr txBox="1"/>
          <p:nvPr/>
        </p:nvSpPr>
        <p:spPr>
          <a:xfrm>
            <a:off x="5668775" y="4389900"/>
            <a:ext cx="2544300" cy="8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http://www.stylehasnosize.com/2014/home/100-years-fashion-1910/</a:t>
            </a:r>
            <a:endParaRPr sz="1200">
              <a:solidFill>
                <a:schemeClr val="accen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73" name="Google Shape;173;p30"/>
          <p:cNvSpPr txBox="1"/>
          <p:nvPr/>
        </p:nvSpPr>
        <p:spPr>
          <a:xfrm>
            <a:off x="1018875" y="1401900"/>
            <a:ext cx="23568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ld Standard TT"/>
              <a:buChar char="●"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Corset, not a straightjacket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ld Standard TT"/>
              <a:buChar char="●"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Woman’s honor is marketed the same way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ld Standard TT"/>
              <a:buChar char="●"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The Silly One embraces it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Production Needs</a:t>
            </a:r>
            <a:endParaRPr/>
          </a:p>
        </p:txBody>
      </p:sp>
      <p:sp>
        <p:nvSpPr>
          <p:cNvPr id="179" name="Google Shape;179;p31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</a:t>
            </a:r>
            <a:endParaRPr/>
          </a:p>
        </p:txBody>
      </p:sp>
      <p:sp>
        <p:nvSpPr>
          <p:cNvPr id="180" name="Google Shape;180;p31"/>
          <p:cNvSpPr txBox="1">
            <a:spLocks noGrp="1"/>
          </p:cNvSpPr>
          <p:nvPr>
            <p:ph type="body" idx="2"/>
          </p:nvPr>
        </p:nvSpPr>
        <p:spPr>
          <a:xfrm>
            <a:off x="4939500" y="429950"/>
            <a:ext cx="3837000" cy="41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Chairs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Table?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Door at right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Door at rear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Door at left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Script does not call for much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Room for creativity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Trifles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Susan Glaspell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2" descr="Room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600" y="330675"/>
            <a:ext cx="4922100" cy="4482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2"/>
          <p:cNvSpPr txBox="1"/>
          <p:nvPr/>
        </p:nvSpPr>
        <p:spPr>
          <a:xfrm>
            <a:off x="5854175" y="1648425"/>
            <a:ext cx="2994300" cy="19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Room in a house</a:t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An office?</a:t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○"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Business-like</a:t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Some similar features to the </a:t>
            </a:r>
            <a:r>
              <a:rPr lang="en" sz="1800" i="1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Trifles</a:t>
            </a: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set</a:t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○"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Three doors</a:t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87" name="Google Shape;187;p32"/>
          <p:cNvSpPr txBox="1"/>
          <p:nvPr/>
        </p:nvSpPr>
        <p:spPr>
          <a:xfrm>
            <a:off x="5953425" y="3147900"/>
            <a:ext cx="2994300" cy="19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https://www.officemuseum.com/IMagesWWW/1910_Phila_Bank_by_Wm_H_Rau_12.jpg</a:t>
            </a:r>
            <a:endParaRPr sz="15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3" descr="Room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3700" y="272539"/>
            <a:ext cx="5763300" cy="4598426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3"/>
          <p:cNvSpPr txBox="1"/>
          <p:nvPr/>
        </p:nvSpPr>
        <p:spPr>
          <a:xfrm>
            <a:off x="35600" y="1480625"/>
            <a:ext cx="2994300" cy="19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https://www.officemuseum.com/IMagesWWW/1910_Phila_Bank_by_Wm_H_Rau_6.jpg</a:t>
            </a:r>
            <a:endParaRPr sz="12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Production Needs</a:t>
            </a:r>
            <a:endParaRPr/>
          </a:p>
        </p:txBody>
      </p:sp>
      <p:sp>
        <p:nvSpPr>
          <p:cNvPr id="199" name="Google Shape;199;p34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Props</a:t>
            </a:r>
            <a:endParaRPr/>
          </a:p>
        </p:txBody>
      </p:sp>
      <p:sp>
        <p:nvSpPr>
          <p:cNvPr id="200" name="Google Shape;200;p3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Newspaper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Purses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Knitting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Muffler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5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Production Needs</a:t>
            </a:r>
            <a:endParaRPr/>
          </a:p>
        </p:txBody>
      </p:sp>
      <p:sp>
        <p:nvSpPr>
          <p:cNvPr id="206" name="Google Shape;206;p35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Costumes</a:t>
            </a:r>
            <a:endParaRPr/>
          </a:p>
        </p:txBody>
      </p:sp>
      <p:sp>
        <p:nvSpPr>
          <p:cNvPr id="207" name="Google Shape;207;p3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Coats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Late October/early November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Suits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6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Production Needs</a:t>
            </a:r>
            <a:endParaRPr/>
          </a:p>
        </p:txBody>
      </p:sp>
      <p:sp>
        <p:nvSpPr>
          <p:cNvPr id="213" name="Google Shape;213;p36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Sound</a:t>
            </a:r>
            <a:endParaRPr/>
          </a:p>
        </p:txBody>
      </p:sp>
      <p:sp>
        <p:nvSpPr>
          <p:cNvPr id="214" name="Google Shape;214;p3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Squeaking door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7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Production Needs</a:t>
            </a:r>
            <a:endParaRPr/>
          </a:p>
        </p:txBody>
      </p:sp>
      <p:sp>
        <p:nvSpPr>
          <p:cNvPr id="220" name="Google Shape;220;p37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Lighting</a:t>
            </a:r>
            <a:endParaRPr/>
          </a:p>
        </p:txBody>
      </p:sp>
      <p:sp>
        <p:nvSpPr>
          <p:cNvPr id="221" name="Google Shape;221;p3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Warm, bright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Sunlight through windows?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Late morning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 txBox="1">
            <a:spLocks noGrp="1"/>
          </p:cNvSpPr>
          <p:nvPr>
            <p:ph type="title"/>
          </p:nvPr>
        </p:nvSpPr>
        <p:spPr>
          <a:xfrm>
            <a:off x="4837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Production Challenges</a:t>
            </a:r>
            <a:endParaRPr/>
          </a:p>
        </p:txBody>
      </p:sp>
      <p:sp>
        <p:nvSpPr>
          <p:cNvPr id="228" name="Google Shape;228;p38"/>
          <p:cNvSpPr txBox="1">
            <a:spLocks noGrp="1"/>
          </p:cNvSpPr>
          <p:nvPr>
            <p:ph type="body" idx="2"/>
          </p:nvPr>
        </p:nvSpPr>
        <p:spPr>
          <a:xfrm>
            <a:off x="367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Stairs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Doors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Changing from one set to another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Pieces connection?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9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Thematic Statement</a:t>
            </a: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In </a:t>
            </a:r>
            <a:r>
              <a:rPr lang="en" i="1"/>
              <a:t>Trifles</a:t>
            </a:r>
            <a:r>
              <a:rPr lang="en"/>
              <a:t> by Susan Glaspell, Glaspell addresses the topic of female worth; she demonstrates that while women and their concerns are often viewed as trivial, they are both more vital than they appear.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Central Production Metaphor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i="1"/>
              <a:t>Trifles </a:t>
            </a:r>
            <a:r>
              <a:rPr lang="en"/>
              <a:t>is a small, metal needle at the bottom of a full sewing basket.</a:t>
            </a: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Easy to overlook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Beneath the weight of seemingly bigger and more important things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Sharp, and able to draw blood when uncovered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Cold to the touch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 descr="Basket 3.jpg"/>
          <p:cNvPicPr preferRelativeResize="0"/>
          <p:nvPr/>
        </p:nvPicPr>
        <p:blipFill rotWithShape="1">
          <a:blip r:embed="rId3">
            <a:alphaModFix/>
          </a:blip>
          <a:srcRect t="22975" b="10428"/>
          <a:stretch/>
        </p:blipFill>
        <p:spPr>
          <a:xfrm>
            <a:off x="468650" y="467600"/>
            <a:ext cx="4788200" cy="425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 descr="Basket 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2816" y="467600"/>
            <a:ext cx="3190060" cy="4251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Production Needs</a:t>
            </a: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</a:t>
            </a: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2"/>
          </p:nvPr>
        </p:nvSpPr>
        <p:spPr>
          <a:xfrm>
            <a:off x="4939500" y="429950"/>
            <a:ext cx="3837000" cy="41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Rocking Chair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Corner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Window by it?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Stairs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Door at the top of the stairs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Door to interior room with closet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Door leading to the shed/outside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Iron stove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Table and chairs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Cupboard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Sink (water basin)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/>
        </p:nvSpPr>
        <p:spPr>
          <a:xfrm>
            <a:off x="311600" y="4521575"/>
            <a:ext cx="53565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https://www.sulgrave.org/OLD%20SULGRAVE/Farming.html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97" name="Google Shape;97;p19" descr="Kitchen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750" y="118100"/>
            <a:ext cx="5497200" cy="42007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 txBox="1"/>
          <p:nvPr/>
        </p:nvSpPr>
        <p:spPr>
          <a:xfrm>
            <a:off x="5962350" y="1534338"/>
            <a:ext cx="2837700" cy="1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ld Standard TT"/>
              <a:buChar char="●"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1910 farmhouse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ld Standard TT"/>
              <a:buChar char="●"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Crowded and messy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ld Standard TT"/>
              <a:buChar char="●"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Stove is a prominent feature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 descr="Kitchen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0075" y="157363"/>
            <a:ext cx="5715000" cy="437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/>
          <p:nvPr/>
        </p:nvSpPr>
        <p:spPr>
          <a:xfrm>
            <a:off x="721925" y="1987050"/>
            <a:ext cx="1642200" cy="11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ld Standard TT"/>
              <a:buChar char="●"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Staircase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ld Standard TT"/>
              <a:buChar char="●"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Window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05" name="Google Shape;105;p20"/>
          <p:cNvSpPr txBox="1"/>
          <p:nvPr/>
        </p:nvSpPr>
        <p:spPr>
          <a:xfrm>
            <a:off x="3358525" y="4597225"/>
            <a:ext cx="5138100" cy="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https://www.sulgrave.org/OLD%20SULGRAVE/Farming.html</a:t>
            </a:r>
            <a:endParaRPr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1" descr="Chair 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347" y="226872"/>
            <a:ext cx="3458550" cy="460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9275" y="280853"/>
            <a:ext cx="3458550" cy="452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581</Words>
  <Application>Microsoft Office PowerPoint</Application>
  <PresentationFormat>On-screen Show (16:9)</PresentationFormat>
  <Paragraphs>120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Old Standard TT</vt:lpstr>
      <vt:lpstr>Arial</vt:lpstr>
      <vt:lpstr>Paperback</vt:lpstr>
      <vt:lpstr>Concept Presentation</vt:lpstr>
      <vt:lpstr>Trifles  by Susan Glaspell</vt:lpstr>
      <vt:lpstr>Thematic Statement</vt:lpstr>
      <vt:lpstr>Central Production Metaphor</vt:lpstr>
      <vt:lpstr>PowerPoint Presentation</vt:lpstr>
      <vt:lpstr>Production Needs</vt:lpstr>
      <vt:lpstr>PowerPoint Presentation</vt:lpstr>
      <vt:lpstr>PowerPoint Presentation</vt:lpstr>
      <vt:lpstr>PowerPoint Presentation</vt:lpstr>
      <vt:lpstr>Production Needs</vt:lpstr>
      <vt:lpstr>Production Needs</vt:lpstr>
      <vt:lpstr>Production Needs</vt:lpstr>
      <vt:lpstr>Production Needs</vt:lpstr>
      <vt:lpstr>Woman’s Honor by Susan Glaspell</vt:lpstr>
      <vt:lpstr>Thematic Statement</vt:lpstr>
      <vt:lpstr>Central Production Metaphor</vt:lpstr>
      <vt:lpstr>PowerPoint Presentation</vt:lpstr>
      <vt:lpstr>PowerPoint Presentation</vt:lpstr>
      <vt:lpstr>Production Needs</vt:lpstr>
      <vt:lpstr>PowerPoint Presentation</vt:lpstr>
      <vt:lpstr>PowerPoint Presentation</vt:lpstr>
      <vt:lpstr>Production Needs</vt:lpstr>
      <vt:lpstr>Production Needs</vt:lpstr>
      <vt:lpstr>Production Needs</vt:lpstr>
      <vt:lpstr>Production Needs</vt:lpstr>
      <vt:lpstr>Production Challenges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 Presentation</dc:title>
  <cp:lastModifiedBy>Amanda Grissom</cp:lastModifiedBy>
  <cp:revision>1</cp:revision>
  <dcterms:modified xsi:type="dcterms:W3CDTF">2018-10-10T19:24:24Z</dcterms:modified>
</cp:coreProperties>
</file>